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70" r:id="rId4"/>
    <p:sldId id="269" r:id="rId5"/>
    <p:sldId id="271" r:id="rId6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A72E"/>
    <a:srgbClr val="145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4640"/>
  </p:normalViewPr>
  <p:slideViewPr>
    <p:cSldViewPr snapToGrid="0">
      <p:cViewPr varScale="1">
        <p:scale>
          <a:sx n="56" d="100"/>
          <a:sy n="56" d="100"/>
        </p:scale>
        <p:origin x="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jp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3.jpg"/><Relationship Id="rId2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0.jpg"/><Relationship Id="rId10" Type="http://schemas.openxmlformats.org/officeDocument/2006/relationships/image" Target="../media/image38.jpg"/><Relationship Id="rId4" Type="http://schemas.openxmlformats.org/officeDocument/2006/relationships/image" Target="../media/image29.jp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aph of a function&#10;&#10;AI-generated content may be incorrect.">
            <a:extLst>
              <a:ext uri="{FF2B5EF4-FFF2-40B4-BE49-F238E27FC236}">
                <a16:creationId xmlns:a16="http://schemas.microsoft.com/office/drawing/2014/main" id="{55F86E24-FC95-45E8-4958-D39CDB92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90" y="7836277"/>
            <a:ext cx="5116108" cy="1853977"/>
          </a:xfrm>
          <a:prstGeom prst="rect">
            <a:avLst/>
          </a:prstGeom>
        </p:spPr>
      </p:pic>
      <p:pic>
        <p:nvPicPr>
          <p:cNvPr id="33" name="Picture 32" descr="A graph of a function&#10;&#10;AI-generated content may be incorrect.">
            <a:extLst>
              <a:ext uri="{FF2B5EF4-FFF2-40B4-BE49-F238E27FC236}">
                <a16:creationId xmlns:a16="http://schemas.microsoft.com/office/drawing/2014/main" id="{7300D680-58B9-12C5-FC2A-52C42BF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455"/>
            <a:ext cx="5116108" cy="1853977"/>
          </a:xfrm>
          <a:prstGeom prst="rect">
            <a:avLst/>
          </a:prstGeom>
        </p:spPr>
      </p:pic>
      <p:pic>
        <p:nvPicPr>
          <p:cNvPr id="35" name="Picture 34" descr="A graph of a function&#10;&#10;AI-generated content may be incorrect.">
            <a:extLst>
              <a:ext uri="{FF2B5EF4-FFF2-40B4-BE49-F238E27FC236}">
                <a16:creationId xmlns:a16="http://schemas.microsoft.com/office/drawing/2014/main" id="{40199B75-9467-4DE1-0920-E52B8782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83" y="4219809"/>
            <a:ext cx="5116108" cy="1853977"/>
          </a:xfrm>
          <a:prstGeom prst="rect">
            <a:avLst/>
          </a:prstGeom>
        </p:spPr>
      </p:pic>
      <p:pic>
        <p:nvPicPr>
          <p:cNvPr id="37" name="Picture 36" descr="A graph of a number and a square&#10;&#10;AI-generated content may be incorrect.">
            <a:extLst>
              <a:ext uri="{FF2B5EF4-FFF2-40B4-BE49-F238E27FC236}">
                <a16:creationId xmlns:a16="http://schemas.microsoft.com/office/drawing/2014/main" id="{4160FF6B-8F5A-9BE7-1F8C-9053F1739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36532"/>
            <a:ext cx="5116108" cy="1853977"/>
          </a:xfrm>
          <a:prstGeom prst="rect">
            <a:avLst/>
          </a:prstGeom>
        </p:spPr>
      </p:pic>
      <p:pic>
        <p:nvPicPr>
          <p:cNvPr id="39" name="Picture 38" descr="A graph of a function&#10;&#10;AI-generated content may be incorrect.">
            <a:extLst>
              <a:ext uri="{FF2B5EF4-FFF2-40B4-BE49-F238E27FC236}">
                <a16:creationId xmlns:a16="http://schemas.microsoft.com/office/drawing/2014/main" id="{AD1890DB-C690-B051-056D-D5F9F5B34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945544"/>
            <a:ext cx="5198533" cy="1883846"/>
          </a:xfrm>
          <a:prstGeom prst="rect">
            <a:avLst/>
          </a:prstGeom>
        </p:spPr>
      </p:pic>
      <p:pic>
        <p:nvPicPr>
          <p:cNvPr id="41" name="Picture 40" descr="A graph of a function&#10;&#10;AI-generated content may be incorrect.">
            <a:extLst>
              <a:ext uri="{FF2B5EF4-FFF2-40B4-BE49-F238E27FC236}">
                <a16:creationId xmlns:a16="http://schemas.microsoft.com/office/drawing/2014/main" id="{80A414E1-17E9-17DF-B38F-22AED1A00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247" y="5954190"/>
            <a:ext cx="5116108" cy="185397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7AF30D-F9D3-AEE8-CF8D-2710760D8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1757413"/>
            <a:ext cx="11338118" cy="5834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0E8BB-DC22-059B-F36D-9DE16B455B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61906" y="-2269709"/>
            <a:ext cx="10854327" cy="114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147403"/>
            <a:ext cx="20695373" cy="80022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3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4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6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8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2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0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1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3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30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389072" y="350196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3253" y="350193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6162" y="350194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72" y="2805307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3389072" y="5260418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923" y="5260418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084" y="5260418"/>
            <a:ext cx="1662796" cy="22258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13FDAE-809E-E67E-8A22-431EC4F34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7887" y="2805307"/>
            <a:ext cx="2397023" cy="2397023"/>
          </a:xfrm>
          <a:prstGeom prst="rect">
            <a:avLst/>
          </a:prstGeom>
        </p:spPr>
      </p:pic>
      <p:pic>
        <p:nvPicPr>
          <p:cNvPr id="33" name="Picture 32" descr="A teddy bear wearing glasses&#10;&#10;AI-generated content may be incorrect.">
            <a:extLst>
              <a:ext uri="{FF2B5EF4-FFF2-40B4-BE49-F238E27FC236}">
                <a16:creationId xmlns:a16="http://schemas.microsoft.com/office/drawing/2014/main" id="{60C529A7-4DDB-5ADB-1563-5C3A73E4AE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6703" y="2812208"/>
            <a:ext cx="2395728" cy="2395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249B531-7A6B-05A2-81BE-E4B901A677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2638" y="373902"/>
            <a:ext cx="7334124" cy="2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13073</TotalTime>
  <Words>96</Words>
  <Application>Microsoft Office PowerPoint</Application>
  <PresentationFormat>Custom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18</cp:revision>
  <dcterms:created xsi:type="dcterms:W3CDTF">2025-07-10T17:57:30Z</dcterms:created>
  <dcterms:modified xsi:type="dcterms:W3CDTF">2025-09-11T21:45:46Z</dcterms:modified>
</cp:coreProperties>
</file>